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100000" cy="4340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5760" cy="56700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Click to edit the title text format</a:t>
            </a:r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Click to edit the outline text format</a:t>
            </a:r>
            <a:endParaRPr b="0" lang="en-GB" sz="24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b="0" lang="en-GB" sz="2090" spc="-1" strike="noStrike">
                <a:solidFill>
                  <a:srgbClr val="050505"/>
                </a:solidFill>
                <a:latin typeface="Arial"/>
              </a:rPr>
              <a:t>Second Outline Level</a:t>
            </a:r>
            <a:endParaRPr b="0" lang="en-GB" sz="2090" spc="-1" strike="noStrike">
              <a:solidFill>
                <a:srgbClr val="050505"/>
              </a:solidFill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50505"/>
              </a:solidFill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Fourth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Fifth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Sixth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Seventh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Arial"/>
              </a:rPr>
              <a:t>&lt;date/time&gt;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Arial"/>
              </a:rPr>
              <a:t>&lt;footer&gt;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46179CD-2FBA-4F02-B5DF-D62A522EB816}" type="slidenum">
              <a:rPr b="0" lang="en-GB" sz="1400" spc="-1" strike="noStrike">
                <a:latin typeface="Arial"/>
              </a:rPr>
              <a:t>&lt;number&gt;</a:t>
            </a:fld>
            <a:endParaRPr b="0" lang="en-GB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628000" y="432000"/>
            <a:ext cx="6300000" cy="329040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592000" y="4176000"/>
            <a:ext cx="659232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run the TopSpin installer, various temporary windows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will be opened, when the installation finishes they will all be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closed automatically.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880000" y="190080"/>
            <a:ext cx="4497120" cy="2257920"/>
          </a:xfrm>
          <a:prstGeom prst="rect">
            <a:avLst/>
          </a:prstGeom>
          <a:ln>
            <a:noFill/>
          </a:ln>
        </p:spPr>
      </p:pic>
      <p:sp>
        <p:nvSpPr>
          <p:cNvPr id="55" name="TextShape 1"/>
          <p:cNvSpPr txBox="1"/>
          <p:nvPr/>
        </p:nvSpPr>
        <p:spPr>
          <a:xfrm>
            <a:off x="2107080" y="2525760"/>
            <a:ext cx="653292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Once the installer has loaded, there will be a series of windows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which will require input of some type. The first window (above)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Just needs you to click on Next.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2662560" y="3384000"/>
            <a:ext cx="4897440" cy="1638360"/>
          </a:xfrm>
          <a:prstGeom prst="rect">
            <a:avLst/>
          </a:prstGeom>
          <a:ln>
            <a:noFill/>
          </a:ln>
        </p:spPr>
      </p:pic>
      <p:sp>
        <p:nvSpPr>
          <p:cNvPr id="57" name="TextShape 2"/>
          <p:cNvSpPr txBox="1"/>
          <p:nvPr/>
        </p:nvSpPr>
        <p:spPr>
          <a:xfrm>
            <a:off x="2120760" y="5125680"/>
            <a:ext cx="5583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Do not change these options, again just choose Next.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240000" y="288000"/>
            <a:ext cx="3563280" cy="195300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2160000" y="2277720"/>
            <a:ext cx="6532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It is not necessary to read the TopSpin release letter, again just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choose Next.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3222720" y="2906280"/>
            <a:ext cx="4049280" cy="159084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2182320" y="4653720"/>
            <a:ext cx="62416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default installation directory is usually fine, so again just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choose Next.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672000" y="504000"/>
            <a:ext cx="2763000" cy="13813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2265840" y="2592000"/>
            <a:ext cx="5726160" cy="224820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2304000" y="1957680"/>
            <a:ext cx="597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installer will ask you to confirm the directory creation.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2158200" y="5001480"/>
            <a:ext cx="6723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To avoid installing software you will not need, select Customized.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2421360" y="216000"/>
            <a:ext cx="5354640" cy="4706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304000" y="5040000"/>
            <a:ext cx="5958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only products you need are TopSpin and CodeMeter.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240000" y="853920"/>
            <a:ext cx="3134520" cy="245808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2178720" y="3502440"/>
            <a:ext cx="69152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need to choose an account on your computer as the NMR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Super User (i.e. administrator). Usually you would select your own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login account.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2797200" y="432000"/>
            <a:ext cx="4258800" cy="196236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2120760" y="2846520"/>
            <a:ext cx="66898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need to set a password for programme administration.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Note that this is asking for you to choose a password, not asking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for an existing password!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088000" y="576000"/>
            <a:ext cx="6212160" cy="2458080"/>
          </a:xfrm>
          <a:prstGeom prst="rect">
            <a:avLst/>
          </a:prstGeom>
          <a:ln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2088000" y="3456000"/>
            <a:ext cx="5697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Let the installer configure the Windows firewall for you.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3007800" y="432000"/>
            <a:ext cx="4048200" cy="259056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2444400" y="3312000"/>
            <a:ext cx="5107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choose next, TopSpin will be installed.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1954440" y="188280"/>
            <a:ext cx="4381560" cy="37717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942560" y="4058280"/>
            <a:ext cx="6553440" cy="148572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6624000" y="432000"/>
            <a:ext cx="313128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installation will take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a long time, typically about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15 minutes. Various progress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bars will appear as the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components are un-packed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on to your computer.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3839400" y="432000"/>
            <a:ext cx="2352600" cy="177120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2088000" y="2520000"/>
            <a:ext cx="7092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finished, you should see the results. If anything fails you may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Have problems later when you try to use the program. An installation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logfile is created, so you can try and find out why something failed.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You should now find TopSpin as an option on the Start menu.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018160" y="210240"/>
            <a:ext cx="5181840" cy="526752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7416000" y="279720"/>
            <a:ext cx="264060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first time you run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program you will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get this window. Choose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option to request a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free academic licence.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This should take you to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Bruker website.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196000" y="576000"/>
            <a:ext cx="6300000" cy="37944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2232000" y="4608000"/>
            <a:ext cx="6139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need to login before you can request a licence key.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2520000" y="576000"/>
            <a:ext cx="6300000" cy="308520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2304000" y="4032000"/>
            <a:ext cx="6355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Once logged in the option to request a personal licence ticket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becomes available.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2664000" y="432000"/>
            <a:ext cx="6300000" cy="379440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2024280" y="4262760"/>
            <a:ext cx="736956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As the instructions say, you can either write down the activation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code, or copy it (CTRL-C) and then paste it into TopSpin (CTRL-V)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option is “Install License Ticket” which will open a Browser window.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You must use either Internet Explorer or Firefox! Not Edge/Chrome.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923200" y="432000"/>
            <a:ext cx="4276800" cy="2857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2160000" y="3528000"/>
            <a:ext cx="699012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Topspin will now run, and the first thing it will do is request that you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configure the program. If you skip this step then lots of things wont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work… so don’t omit it. You do not need the “Cf” command (which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is for running spectrometers) you need the “Expinstall” option which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will configure your computer as a datastation.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3600000" y="360000"/>
            <a:ext cx="2781000" cy="156168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2232000" y="2232000"/>
            <a:ext cx="7059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be asked for the administrator password that you set earlier.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2016000" y="409680"/>
            <a:ext cx="4076640" cy="513432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6552000" y="720000"/>
            <a:ext cx="1563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Choose Next.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304000" y="288000"/>
            <a:ext cx="4076640" cy="513432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696000" y="360000"/>
            <a:ext cx="2907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default option (for high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resolution systems is fine.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922480" y="648000"/>
            <a:ext cx="4781520" cy="241920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2376000" y="3456000"/>
            <a:ext cx="669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default configuration “Bruker_default_avIII600” is also fine.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899360" y="337680"/>
            <a:ext cx="3600000" cy="453240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5688000" y="337680"/>
            <a:ext cx="3600000" cy="453240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1872000" y="5040000"/>
            <a:ext cx="7014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Choose next (with default options) for both these dialogue windows.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728000" y="276840"/>
            <a:ext cx="3600000" cy="453240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5616000" y="288000"/>
            <a:ext cx="3600000" cy="453240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1971000" y="4968000"/>
            <a:ext cx="6525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Basic frequency for our 400 MHz spectrometers is 400.23.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448000" y="288000"/>
            <a:ext cx="6300000" cy="474840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2072160" y="5184000"/>
            <a:ext cx="7143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Do not quit the program until “Expinstall has finished (a few minutes).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3024000" y="1028160"/>
            <a:ext cx="3828960" cy="19238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1989360" y="3122640"/>
            <a:ext cx="6993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see this message when Expinstall finishes, choose “Close”.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1836000" y="583200"/>
            <a:ext cx="6300000" cy="416880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1656000" y="4824000"/>
            <a:ext cx="698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If you right-click on the Browser window in Topspin you will get the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Option to permanently add the folder for your NMR spectra.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2088000" y="648000"/>
            <a:ext cx="5040000" cy="37260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12" name="TextShape 1"/>
          <p:cNvSpPr txBox="1"/>
          <p:nvPr/>
        </p:nvSpPr>
        <p:spPr>
          <a:xfrm>
            <a:off x="1728000" y="4464000"/>
            <a:ext cx="7944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download zipped data from the NMR website you can then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Extract it (right click on the downloaded file in Explorer) into your NMR folder.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662840" y="360"/>
            <a:ext cx="6790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2664000" y="360000"/>
            <a:ext cx="6300000" cy="35496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51" name="TextShape 1"/>
          <p:cNvSpPr txBox="1"/>
          <p:nvPr/>
        </p:nvSpPr>
        <p:spPr>
          <a:xfrm>
            <a:off x="2664000" y="4248000"/>
            <a:ext cx="69260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There are two versions of TopSpin supported (3 &amp; 4). I recommend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version 3 which is a smaller download and matches the version on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spectrometers and the lab. workstation and is used in the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handouts.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LibreOffice/6.2.3.2$Linux_X86_64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2019-09-09T15:29:36Z</dcterms:created>
  <dc:creator/>
  <dc:description/>
  <dc:language>en-GB</dc:language>
  <cp:lastModifiedBy/>
  <dcterms:modified xsi:type="dcterms:W3CDTF">2019-09-10T10:20:03Z</dcterms:modified>
  <cp:revision>4</cp:revision>
  <dc:subject/>
  <dc:title>DNA</dc:title>
</cp:coreProperties>
</file>